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7" r:id="rId3"/>
    <p:sldId id="266" r:id="rId4"/>
    <p:sldId id="264" r:id="rId5"/>
    <p:sldId id="283" r:id="rId6"/>
    <p:sldId id="282" r:id="rId7"/>
    <p:sldId id="269" r:id="rId8"/>
    <p:sldId id="284" r:id="rId9"/>
    <p:sldId id="285" r:id="rId10"/>
    <p:sldId id="300" r:id="rId11"/>
    <p:sldId id="286" r:id="rId12"/>
    <p:sldId id="279" r:id="rId13"/>
    <p:sldId id="280" r:id="rId14"/>
    <p:sldId id="287" r:id="rId15"/>
    <p:sldId id="299" r:id="rId16"/>
    <p:sldId id="276" r:id="rId17"/>
    <p:sldId id="291" r:id="rId18"/>
    <p:sldId id="292" r:id="rId19"/>
    <p:sldId id="278" r:id="rId20"/>
    <p:sldId id="301" r:id="rId21"/>
    <p:sldId id="271" r:id="rId22"/>
    <p:sldId id="293" r:id="rId23"/>
    <p:sldId id="272" r:id="rId24"/>
    <p:sldId id="275" r:id="rId25"/>
    <p:sldId id="270" r:id="rId26"/>
    <p:sldId id="274" r:id="rId27"/>
    <p:sldId id="289" r:id="rId28"/>
    <p:sldId id="290" r:id="rId29"/>
    <p:sldId id="294" r:id="rId30"/>
    <p:sldId id="298" r:id="rId31"/>
    <p:sldId id="273" r:id="rId32"/>
    <p:sldId id="297" r:id="rId3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>
        <p:scale>
          <a:sx n="75" d="100"/>
          <a:sy n="75" d="100"/>
        </p:scale>
        <p:origin x="-91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 днс\Downloads\image-11-11-22-09-38.jpeg"/>
          <p:cNvPicPr>
            <a:picLocks noChangeAspect="1" noChangeArrowheads="1"/>
          </p:cNvPicPr>
          <p:nvPr/>
        </p:nvPicPr>
        <p:blipFill>
          <a:blip r:embed="rId2" cstate="print"/>
          <a:srcRect l="8889" t="4444" r="6666" b="4444"/>
          <a:stretch>
            <a:fillRect/>
          </a:stretch>
        </p:blipFill>
        <p:spPr bwMode="auto">
          <a:xfrm>
            <a:off x="2819400" y="228600"/>
            <a:ext cx="3124200" cy="44944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71600" y="4876800"/>
            <a:ext cx="66294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ah-RU" sz="2400" dirty="0" smtClean="0">
                <a:solidFill>
                  <a:schemeClr val="tx2">
                    <a:lumMod val="75000"/>
                  </a:schemeClr>
                </a:solidFill>
              </a:rPr>
              <a:t>Сэтинньи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13 </a:t>
            </a:r>
            <a:r>
              <a:rPr lang="sah-RU" sz="2400" dirty="0" smtClean="0">
                <a:solidFill>
                  <a:schemeClr val="tx2">
                    <a:lumMod val="75000"/>
                  </a:schemeClr>
                </a:solidFill>
              </a:rPr>
              <a:t>күнэ –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С</a:t>
            </a:r>
            <a:r>
              <a:rPr lang="sah-RU" sz="2400" dirty="0" smtClean="0">
                <a:solidFill>
                  <a:schemeClr val="tx2">
                    <a:lumMod val="75000"/>
                  </a:schemeClr>
                </a:solidFill>
              </a:rPr>
              <a:t>аха норуотун Аан Дархана</a:t>
            </a:r>
          </a:p>
          <a:p>
            <a:pPr algn="ctr"/>
            <a:r>
              <a:rPr lang="sah-RU" sz="2400" b="1" dirty="0" smtClean="0">
                <a:solidFill>
                  <a:schemeClr val="tx2">
                    <a:lumMod val="75000"/>
                  </a:schemeClr>
                </a:solidFill>
              </a:rPr>
              <a:t>МИХАИЛ ЕФИМОВИЧ НИКОЛАЕВ</a:t>
            </a:r>
          </a:p>
          <a:p>
            <a:pPr algn="ctr"/>
            <a:r>
              <a:rPr lang="sah-RU" sz="2400" dirty="0" smtClean="0">
                <a:solidFill>
                  <a:schemeClr val="tx2">
                    <a:lumMod val="75000"/>
                  </a:schemeClr>
                </a:solidFill>
              </a:rPr>
              <a:t>85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sah-RU" sz="2400" dirty="0" smtClean="0">
                <a:solidFill>
                  <a:schemeClr val="tx2">
                    <a:lumMod val="75000"/>
                  </a:schemeClr>
                </a:solidFill>
              </a:rPr>
              <a:t>ааһын туолар  Дьоһун үбүлүөйэ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 днс\Desktop\2896_nikolayev_m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8225583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 днс\Desktop\95058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85800"/>
            <a:ext cx="8606088" cy="5287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 днс\Desktop\1306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8382000" cy="5705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 днс\Desktop\DJI_0068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109229" cy="3571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 днс\Desktop\1633810606_67-pro-dachnikov-com-p-dom-atrium-eto-foto-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43541"/>
            <a:ext cx="7924800" cy="62236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hp днс\Desktop\12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8305800" cy="5537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 днс\Desktop\Ленский_край_-_panorami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7620000" cy="5715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4600" y="8382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Форум «ЛЕНСКИЙ КРАЙ»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 днс\Desktop\BB8p9UgExK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 днс\Downloads\image-07-11-22-06-29-2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7006"/>
            <a:ext cx="8196792" cy="6147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 днс\Desktop\deti-aziivs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14400"/>
            <a:ext cx="9144000" cy="5383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 днс\Desktop\7b5627a0e64274e64acc2409b9a280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8652036" cy="5310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 днс\Desktop\IMG_3867-960x640.jpg"/>
          <p:cNvPicPr>
            <a:picLocks noChangeAspect="1" noChangeArrowheads="1"/>
          </p:cNvPicPr>
          <p:nvPr/>
        </p:nvPicPr>
        <p:blipFill>
          <a:blip r:embed="rId2" cstate="print"/>
          <a:srcRect b="9210"/>
          <a:stretch>
            <a:fillRect/>
          </a:stretch>
        </p:blipFill>
        <p:spPr bwMode="auto">
          <a:xfrm>
            <a:off x="269892" y="762001"/>
            <a:ext cx="8684446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 днс\Desktop\578abdb4dd4ca.JPG"/>
          <p:cNvPicPr>
            <a:picLocks noChangeAspect="1" noChangeArrowheads="1"/>
          </p:cNvPicPr>
          <p:nvPr/>
        </p:nvPicPr>
        <p:blipFill>
          <a:blip r:embed="rId2" cstate="print"/>
          <a:srcRect b="4876"/>
          <a:stretch>
            <a:fillRect/>
          </a:stretch>
        </p:blipFill>
        <p:spPr bwMode="auto">
          <a:xfrm>
            <a:off x="304800" y="533400"/>
            <a:ext cx="8537972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5668963"/>
          </a:xfrm>
        </p:spPr>
        <p:txBody>
          <a:bodyPr/>
          <a:lstStyle/>
          <a:p>
            <a:pPr algn="r">
              <a:buNone/>
            </a:pP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«Михаил Ефимович Николаев… Коренной северянин,</a:t>
            </a:r>
          </a:p>
          <a:p>
            <a:pPr algn="r">
              <a:buNone/>
            </a:pP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</a:rPr>
              <a:t>саха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 по национальности, он по праву занимает место  в ряду ведущих  российских политиков и </a:t>
            </a:r>
            <a:endParaRPr lang="ru-RU" sz="24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>
              <a:buNone/>
            </a:pP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государственных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деятелей»</a:t>
            </a:r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Борис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Ельцин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hp днс\Desktop\original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8572500" cy="64293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6400" y="5334000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h-RU" sz="2000" dirty="0" smtClean="0">
                <a:solidFill>
                  <a:schemeClr val="bg1"/>
                </a:solidFill>
              </a:rPr>
              <a:t>Первый Президент России </a:t>
            </a:r>
          </a:p>
          <a:p>
            <a:pPr algn="ctr"/>
            <a:r>
              <a:rPr lang="sah-RU" sz="2000" dirty="0" smtClean="0">
                <a:solidFill>
                  <a:schemeClr val="bg1"/>
                </a:solidFill>
              </a:rPr>
              <a:t>Борис Николаевич Ельцин (</a:t>
            </a:r>
            <a:r>
              <a:rPr lang="ru-RU" sz="2000" dirty="0" smtClean="0">
                <a:solidFill>
                  <a:schemeClr val="bg1"/>
                </a:solidFill>
              </a:rPr>
              <a:t>1931-2007)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Великие имена России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hp днс\Desktop\422195_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8343901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 днс\Desktop\573448untitle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23519"/>
            <a:ext cx="5181600" cy="639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hp днс\Desktop\v-vozrast-83-let-umer-yurij-luzhkov.jpeg"/>
          <p:cNvPicPr>
            <a:picLocks noChangeAspect="1" noChangeArrowheads="1"/>
          </p:cNvPicPr>
          <p:nvPr/>
        </p:nvPicPr>
        <p:blipFill>
          <a:blip r:embed="rId2" cstate="print"/>
          <a:srcRect l="3333" r="2500"/>
          <a:stretch>
            <a:fillRect/>
          </a:stretch>
        </p:blipFill>
        <p:spPr bwMode="auto">
          <a:xfrm>
            <a:off x="304800" y="381000"/>
            <a:ext cx="8610600" cy="609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66800" y="5181600"/>
            <a:ext cx="72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Лужков Юрий  Михайлович (1936-2019) - 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- государственный и политический деятель.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Второй мэр г. Москвы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 днс\Desktop\d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1000"/>
            <a:ext cx="61722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 днс\Desktop\shaimiev_b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512" y="381000"/>
            <a:ext cx="8629966" cy="59107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71600" y="53340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Минтимер </a:t>
            </a:r>
            <a:r>
              <a:rPr lang="ru-RU" sz="2000" dirty="0" err="1" smtClean="0">
                <a:solidFill>
                  <a:schemeClr val="bg1"/>
                </a:solidFill>
              </a:rPr>
              <a:t>Шарипович</a:t>
            </a:r>
            <a:r>
              <a:rPr lang="ru-RU" sz="2000" dirty="0" smtClean="0">
                <a:solidFill>
                  <a:schemeClr val="bg1"/>
                </a:solidFill>
              </a:rPr>
              <a:t> Шаймиев  (1937) –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- первый Президент Республики Татарстан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 днс\Desktop\1 0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066800"/>
            <a:ext cx="3171738" cy="4525963"/>
          </a:xfrm>
          <a:prstGeom prst="rect">
            <a:avLst/>
          </a:prstGeom>
          <a:noFill/>
        </p:spPr>
      </p:pic>
      <p:pic>
        <p:nvPicPr>
          <p:cNvPr id="3075" name="Picture 3" descr="C:\Users\hp днс\Desktop\11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371600"/>
            <a:ext cx="1905000" cy="3076575"/>
          </a:xfrm>
          <a:prstGeom prst="rect">
            <a:avLst/>
          </a:prstGeom>
          <a:noFill/>
        </p:spPr>
      </p:pic>
      <p:pic>
        <p:nvPicPr>
          <p:cNvPr id="3076" name="Picture 4" descr="C:\Users\hp днс\Desktop\b3871c23a66825dbea78881b951dbd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2085975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 днс\Desktop\10748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4816"/>
            <a:ext cx="5638800" cy="65063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52600" y="54102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Егор Семенович Строев  (1937) –академик РАН, политический и государственный деятель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 днс\Desktop\KVA_4121.jpg"/>
          <p:cNvPicPr>
            <a:picLocks noChangeAspect="1" noChangeArrowheads="1"/>
          </p:cNvPicPr>
          <p:nvPr/>
        </p:nvPicPr>
        <p:blipFill>
          <a:blip r:embed="rId2" cstate="print"/>
          <a:srcRect t="4240" b="5320"/>
          <a:stretch>
            <a:fillRect/>
          </a:stretch>
        </p:blipFill>
        <p:spPr bwMode="auto">
          <a:xfrm>
            <a:off x="2438400" y="152400"/>
            <a:ext cx="4776787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 днс\Desktop\918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0"/>
            <a:ext cx="5029200" cy="65279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5000" y="5486400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  Валентин Григорьевич Распутин (1937-2015)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- советский </a:t>
            </a:r>
            <a:r>
              <a:rPr lang="ru-RU" sz="2000" dirty="0" smtClean="0">
                <a:solidFill>
                  <a:schemeClr val="bg1"/>
                </a:solidFill>
              </a:rPr>
              <a:t>и российский писатель</a:t>
            </a:r>
            <a:r>
              <a:rPr lang="ru-RU" sz="2000" dirty="0" smtClean="0">
                <a:solidFill>
                  <a:schemeClr val="bg1"/>
                </a:solidFill>
              </a:rPr>
              <a:t>, общественный деятель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 днс\Desktop\2184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87400"/>
            <a:ext cx="77724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Алмаз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«Президент Михаил Николаев»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– символ той твердости, с которой Михаил Ефимович 10 лет руководил  нашей Республикой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39925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/>
              <a:t>     </a:t>
            </a:r>
            <a:r>
              <a:rPr lang="ru-RU" sz="3400" dirty="0" smtClean="0"/>
              <a:t> </a:t>
            </a:r>
            <a:r>
              <a:rPr lang="ru-RU" sz="2900" i="1" dirty="0" smtClean="0"/>
              <a:t>	</a:t>
            </a: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</a:rPr>
              <a:t>Учитывая </a:t>
            </a:r>
            <a:r>
              <a:rPr lang="ru-RU" sz="2900" b="1" i="1" dirty="0" smtClean="0">
                <a:solidFill>
                  <a:schemeClr val="tx2">
                    <a:lumMod val="75000"/>
                  </a:schemeClr>
                </a:solidFill>
              </a:rPr>
              <a:t>неоценимые заслуги </a:t>
            </a: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</a:rPr>
              <a:t>Михаила Ефимовича перед Республикой Саха(Я) и ее многонациональным народом, 24 января 2002 года было принято решение о присвоении ювелирному алмазу весом 78, 51 карата, добытому 14 декабря 2001 года на трубке «Юбилейная», наименования «Президент Михаил Николаев».</a:t>
            </a:r>
            <a:endParaRPr lang="ru-RU" sz="29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hp днс\Desktop\main_thumb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57400"/>
            <a:ext cx="4038600" cy="2776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 днс\Desktop\33457259_1567996593326532_793446326054210764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8600"/>
            <a:ext cx="6377782" cy="6377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 днс\Desktop\KVA_66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715"/>
          <a:stretch>
            <a:fillRect/>
          </a:stretch>
        </p:blipFill>
        <p:spPr bwMode="auto">
          <a:xfrm>
            <a:off x="381000" y="609600"/>
            <a:ext cx="8425445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p днс\Downloads\image-07-11-22-06-29-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838200"/>
            <a:ext cx="3962400" cy="52832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2879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		Михаил Ефимович Николаев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сахаттан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киэ</a:t>
            </a:r>
            <a:r>
              <a:rPr lang="sah-RU" b="1" dirty="0" smtClean="0">
                <a:solidFill>
                  <a:schemeClr val="tx2">
                    <a:lumMod val="75000"/>
                  </a:schemeClr>
                </a:solidFill>
              </a:rPr>
              <a:t>ҥ көрүүлээх, аан дойду таһымынан анаарар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, үлэлиир далааһыннаах. Сытыы өйдөөх-санаалаах, Россия салалтатын ортотугар биллэр, кыахтаах, баай уопуттаах идэтийбит политик быһыытынан сыаналанар.</a:t>
            </a:r>
          </a:p>
          <a:p>
            <a:pPr algn="just">
              <a:buNone/>
            </a:pP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		Кини </a:t>
            </a:r>
            <a:r>
              <a:rPr lang="sah-RU" i="1" dirty="0" smtClean="0">
                <a:solidFill>
                  <a:schemeClr val="tx2">
                    <a:lumMod val="75000"/>
                  </a:schemeClr>
                </a:solidFill>
              </a:rPr>
              <a:t>өйүн-санаатын күүһэ, мындыр толкуйа, муудараһа 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муҥутаан сайдыбыт, сиппит-хоппут кэмигэр сылдьар.</a:t>
            </a:r>
          </a:p>
          <a:p>
            <a:pPr algn="just">
              <a:buNone/>
            </a:pP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		КИНИ - </a:t>
            </a:r>
            <a:r>
              <a:rPr lang="sah-RU" b="1" dirty="0" smtClean="0">
                <a:solidFill>
                  <a:schemeClr val="tx2">
                    <a:lumMod val="75000"/>
                  </a:schemeClr>
                </a:solidFill>
              </a:rPr>
              <a:t>Урааҥхай уһулуччута, киэҥ эҥсиилээх салайааччы, 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уһаарыллан-хатарыллан тахсыбыт саха саарына!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 днс\Desktop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828676"/>
            <a:ext cx="8551332" cy="4810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«История Якутии в лицах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»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таһаарыыга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В.П.Ларионов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аатынан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Майа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орто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оскуола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11б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кылааһын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ah-RU" sz="2000" dirty="0" smtClean="0">
                <a:solidFill>
                  <a:schemeClr val="tx2">
                    <a:lumMod val="75000"/>
                  </a:schemeClr>
                </a:solidFill>
              </a:rPr>
              <a:t>үөрэнээччилэрэ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кытыннылар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Кеша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Неустроев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Степан Абрамов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Саша Нестеров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Виктор Максимов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Кирилл Андреев</a:t>
            </a:r>
          </a:p>
          <a:p>
            <a:pPr algn="ctr">
              <a:buNone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Ариан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Смирников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Алексей Ларионов</a:t>
            </a:r>
          </a:p>
          <a:p>
            <a:pPr algn="ctr"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Учуутал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– Ф.Н .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Шарина</a:t>
            </a:r>
          </a:p>
          <a:p>
            <a:pPr algn="ctr">
              <a:buNone/>
            </a:pPr>
            <a:endParaRPr lang="sah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sah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2022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172</Words>
  <Application>Microsoft Office PowerPoint</Application>
  <PresentationFormat>Экран (4:3)</PresentationFormat>
  <Paragraphs>40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Великие имена России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Алмаз «Президент Михаил Николаев» – символ той твердости, с которой Михаил Ефимович 10 лет руководил  нашей Республикой</vt:lpstr>
      <vt:lpstr>Слайд 28</vt:lpstr>
      <vt:lpstr>Слайд 29</vt:lpstr>
      <vt:lpstr>Слайд 30</vt:lpstr>
      <vt:lpstr>Слайд 31</vt:lpstr>
      <vt:lpstr>«История Якутии в лицах» таһаарыыга    В.П.Ларионов аатынан Майа орто оскуола  11б кылааһын үөрэнээччилэрэ кытыннылар: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gb</dc:creator>
  <cp:lastModifiedBy>hp днс</cp:lastModifiedBy>
  <cp:revision>37</cp:revision>
  <dcterms:created xsi:type="dcterms:W3CDTF">2017-11-21T02:42:46Z</dcterms:created>
  <dcterms:modified xsi:type="dcterms:W3CDTF">2022-11-11T12:18:14Z</dcterms:modified>
</cp:coreProperties>
</file>